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71" r:id="rId4"/>
    <p:sldId id="267" r:id="rId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E922E9F-0F72-482C-9C67-90759E1108B3}" type="datetime1">
              <a:rPr lang="de-DE" smtClean="0"/>
              <a:t>03.09.2020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5EFE3CE-AA4A-4E8E-953C-E13C23B407D1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 smtClean="0"/>
              <a:t>Textmasterformat durch Klicken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51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31F570-5DBA-4E8D-B8FF-F622D85D4DC4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F2FE7A-648C-449E-AC85-821C78C0E5C1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99649C6-1FA0-4B33-922C-223E75E3E8E2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B7F9116-4B8F-44EB-900F-DD76F124B821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21A0D7-5140-49B4-BD4F-A0E9CE54F975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18D24F-4B0A-4059-9FAD-49091C51492F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16DE3FC-9D2C-4946-A985-DCD0C6F025C7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F41207D-F407-49FC-997B-58689670CBEF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7E22C7-7ECD-4C4D-87EC-90460115B84F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8850F1-C6B6-4C05-BD20-1D3180DD847F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dirty="0"/>
          </a:p>
        </p:txBody>
      </p: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B39350B-2390-446E-A9B7-7039FF5F8BFC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 smtClean="0"/>
              <a:t>Textmasterformat durch Klicken bearbeiten</a:t>
            </a:r>
          </a:p>
          <a:p>
            <a:pPr lvl="1" rtl="0"/>
            <a:r>
              <a:rPr lang="de-DE" dirty="0" smtClean="0"/>
              <a:t>Zweite Ebene</a:t>
            </a:r>
          </a:p>
          <a:p>
            <a:pPr lvl="2" rtl="0"/>
            <a:r>
              <a:rPr lang="de-DE" dirty="0" smtClean="0"/>
              <a:t>Dritte Ebene</a:t>
            </a:r>
          </a:p>
          <a:p>
            <a:pPr lvl="3" rtl="0"/>
            <a:r>
              <a:rPr lang="de-DE" dirty="0" smtClean="0"/>
              <a:t>Vierte Ebene</a:t>
            </a:r>
          </a:p>
          <a:p>
            <a:pPr lvl="4" rtl="0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6F2776E1-461A-4DC9-8114-421E6B256B0E}" type="datetime1">
              <a:rPr lang="de-DE" smtClean="0"/>
              <a:pPr/>
              <a:t>03.09.2020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196" y="304801"/>
            <a:ext cx="9792393" cy="1000298"/>
          </a:xfrm>
        </p:spPr>
        <p:txBody>
          <a:bodyPr rtlCol="0"/>
          <a:lstStyle/>
          <a:p>
            <a:pPr rtl="0"/>
            <a:r>
              <a:rPr lang="de-DE" dirty="0" smtClean="0"/>
              <a:t>Kreiskitaelternbeirat OPR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5213" y="3108803"/>
            <a:ext cx="7091361" cy="222796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 smtClean="0"/>
              <a:t>Sitzung am </a:t>
            </a:r>
            <a:r>
              <a:rPr lang="de-DE" dirty="0" smtClean="0"/>
              <a:t>04.10.2020</a:t>
            </a:r>
            <a:endParaRPr lang="de-DE" dirty="0" smtClean="0"/>
          </a:p>
          <a:p>
            <a:pPr rtl="0"/>
            <a:endParaRPr lang="de-DE" dirty="0" smtClean="0"/>
          </a:p>
          <a:p>
            <a:pPr rtl="0"/>
            <a:endParaRPr lang="de-DE" dirty="0"/>
          </a:p>
          <a:p>
            <a:r>
              <a:rPr lang="de-DE" dirty="0" smtClean="0"/>
              <a:t>Versammlungsleiter: </a:t>
            </a:r>
            <a:r>
              <a:rPr lang="de-DE" dirty="0"/>
              <a:t>Axel </a:t>
            </a:r>
            <a:r>
              <a:rPr lang="de-DE" dirty="0" smtClean="0"/>
              <a:t>Brinckmann</a:t>
            </a:r>
          </a:p>
          <a:p>
            <a:r>
              <a:rPr lang="de-DE" dirty="0" smtClean="0"/>
              <a:t>Beisitzer: Anna Saldsieder, Kathleen </a:t>
            </a:r>
            <a:r>
              <a:rPr lang="de-DE" dirty="0" smtClean="0"/>
              <a:t>Giese, Michael Junghans</a:t>
            </a:r>
            <a:endParaRPr lang="de-DE" dirty="0" smtClean="0"/>
          </a:p>
          <a:p>
            <a:pPr rtl="0"/>
            <a:r>
              <a:rPr lang="de-DE" dirty="0" smtClean="0"/>
              <a:t>Schriftführer: Diana Schumacher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834044"/>
          </a:xfrm>
        </p:spPr>
        <p:txBody>
          <a:bodyPr rtlCol="0"/>
          <a:lstStyle/>
          <a:p>
            <a:pPr rtl="0"/>
            <a:r>
              <a:rPr lang="de-DE" dirty="0" smtClean="0"/>
              <a:t>Tagesordnungspunkte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08213" y="931025"/>
            <a:ext cx="9372600" cy="5469775"/>
          </a:xfrm>
        </p:spPr>
        <p:txBody>
          <a:bodyPr rtlCol="0">
            <a:normAutofit fontScale="92500" lnSpcReduction="10000"/>
          </a:bodyPr>
          <a:lstStyle/>
          <a:p>
            <a:pPr marL="502920" indent="-457200" rtl="0">
              <a:buAutoNum type="arabicPeriod"/>
            </a:pPr>
            <a:endParaRPr lang="de-DE" dirty="0" smtClean="0"/>
          </a:p>
          <a:p>
            <a:pPr marL="502920" indent="-457200" rtl="0">
              <a:buAutoNum type="arabicPeriod"/>
            </a:pPr>
            <a:r>
              <a:rPr lang="de-DE" dirty="0" smtClean="0"/>
              <a:t>Begrüßung der </a:t>
            </a:r>
            <a:r>
              <a:rPr lang="de-DE" dirty="0" smtClean="0"/>
              <a:t>Mitglieder</a:t>
            </a:r>
            <a:endParaRPr lang="de-DE" dirty="0" smtClean="0"/>
          </a:p>
          <a:p>
            <a:pPr marL="502920" indent="-457200" rtl="0">
              <a:buAutoNum type="arabicPeriod"/>
            </a:pPr>
            <a:r>
              <a:rPr lang="de-DE" dirty="0" smtClean="0"/>
              <a:t>Feststellung der ordnungsgemäßen Ladung und der Beschlussfähigkeit</a:t>
            </a:r>
            <a:endParaRPr lang="de-DE" dirty="0" smtClean="0"/>
          </a:p>
          <a:p>
            <a:pPr marL="502920" indent="-457200" rtl="0">
              <a:buAutoNum type="arabicPeriod"/>
            </a:pPr>
            <a:r>
              <a:rPr lang="de-DE" dirty="0" smtClean="0"/>
              <a:t>Änderungsanträge zur Tagesordnung</a:t>
            </a:r>
            <a:endParaRPr lang="de-DE" dirty="0" smtClean="0"/>
          </a:p>
          <a:p>
            <a:pPr marL="502920" indent="-457200" rtl="0">
              <a:buAutoNum type="arabicPeriod"/>
            </a:pPr>
            <a:r>
              <a:rPr lang="de-DE" dirty="0" smtClean="0"/>
              <a:t>Entlastung des Vorstandes</a:t>
            </a:r>
            <a:endParaRPr lang="de-DE" dirty="0" smtClean="0"/>
          </a:p>
          <a:p>
            <a:pPr marL="502920" indent="-457200">
              <a:buFont typeface="Wingdings" panose="05000000000000000000" pitchFamily="2" charset="2"/>
              <a:buAutoNum type="arabicPeriod"/>
            </a:pPr>
            <a:r>
              <a:rPr lang="de-DE" dirty="0" smtClean="0"/>
              <a:t>Aktuelles aus dem Vorstand</a:t>
            </a:r>
            <a:endParaRPr lang="de-DE" dirty="0"/>
          </a:p>
          <a:p>
            <a:pPr marL="502920" indent="-457200">
              <a:buFont typeface="Wingdings" panose="05000000000000000000" pitchFamily="2" charset="2"/>
              <a:buAutoNum type="arabicPeriod"/>
            </a:pPr>
            <a:r>
              <a:rPr lang="de-DE" dirty="0" smtClean="0"/>
              <a:t>Werbung der Mitglieder für den Vorstand</a:t>
            </a:r>
            <a:endParaRPr lang="de-DE" dirty="0"/>
          </a:p>
          <a:p>
            <a:pPr marL="502920" indent="-457200">
              <a:buAutoNum type="arabicPeriod"/>
            </a:pPr>
            <a:r>
              <a:rPr lang="de-DE" dirty="0" smtClean="0"/>
              <a:t>Offene Gesprächsrunde (welche Themen bewegen euch)</a:t>
            </a:r>
            <a:endParaRPr lang="de-DE" dirty="0" smtClean="0"/>
          </a:p>
          <a:p>
            <a:pPr marL="502920" indent="-457200">
              <a:buAutoNum type="arabicPeriod"/>
            </a:pPr>
            <a:r>
              <a:rPr lang="de-DE" dirty="0" smtClean="0"/>
              <a:t>Festlegung zum Standpunkt des KKEB zu den Themen</a:t>
            </a:r>
            <a:endParaRPr lang="de-DE" dirty="0" smtClean="0"/>
          </a:p>
          <a:p>
            <a:pPr marL="502920" indent="-457200" rtl="0">
              <a:buAutoNum type="arabicPeriod"/>
            </a:pPr>
            <a:r>
              <a:rPr lang="de-DE" dirty="0" smtClean="0"/>
              <a:t>Bildung von Arbeitsgruppen</a:t>
            </a:r>
            <a:endParaRPr lang="de-DE" dirty="0" smtClean="0"/>
          </a:p>
          <a:p>
            <a:pPr marL="502920" indent="-457200" rtl="0">
              <a:buAutoNum type="arabicPeriod"/>
            </a:pPr>
            <a:r>
              <a:rPr lang="de-DE" dirty="0" smtClean="0"/>
              <a:t>Termine </a:t>
            </a:r>
            <a:r>
              <a:rPr lang="de-DE" dirty="0"/>
              <a:t>für nächste KKEB Sitzungen </a:t>
            </a:r>
            <a:r>
              <a:rPr lang="de-DE" dirty="0" smtClean="0"/>
              <a:t>benennen</a:t>
            </a:r>
          </a:p>
          <a:p>
            <a:pPr marL="502920" indent="-457200" rtl="0">
              <a:buAutoNum type="arabicPeriod"/>
            </a:pPr>
            <a:r>
              <a:rPr lang="de-DE" dirty="0" smtClean="0"/>
              <a:t>Schließen der Sitzung und Verabschiedung</a:t>
            </a:r>
            <a:endParaRPr lang="de-DE" dirty="0"/>
          </a:p>
          <a:p>
            <a:pPr marL="502920" indent="-457200" rtl="0">
              <a:buAutoNum type="arabicPeriod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67" y="0"/>
            <a:ext cx="8790622" cy="618210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246909" y="6350924"/>
            <a:ext cx="1002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4">
                    <a:lumMod val="75000"/>
                  </a:schemeClr>
                </a:solidFill>
              </a:rPr>
              <a:t>2.2. Aushang für die Kitas durch das Jugendamt versendet.</a:t>
            </a:r>
            <a:endParaRPr lang="de-DE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3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e-DE" dirty="0" smtClean="0"/>
              <a:t>Vielen Dank für eure Zeit und Mitarbeit!</a:t>
            </a:r>
          </a:p>
          <a:p>
            <a:pPr marL="45720" indent="0" rtl="0">
              <a:buNone/>
            </a:pPr>
            <a:endParaRPr lang="de-DE" dirty="0"/>
          </a:p>
          <a:p>
            <a:pPr marL="45720" indent="0" rtl="0">
              <a:buNone/>
            </a:pPr>
            <a:r>
              <a:rPr lang="de-DE" dirty="0" smtClean="0"/>
              <a:t>Denkt daran, auch weiterhin auf unsere gemeinsame Arbeit hinzuweisen und aktiv mitzugestalten.</a:t>
            </a:r>
          </a:p>
          <a:p>
            <a:pPr marL="45720" indent="0" rtl="0">
              <a:buNone/>
            </a:pPr>
            <a:endParaRPr lang="de-DE" dirty="0"/>
          </a:p>
          <a:p>
            <a:pPr marL="45720" indent="0" rtl="0">
              <a:buNone/>
            </a:pPr>
            <a:r>
              <a:rPr lang="de-DE" dirty="0" smtClean="0"/>
              <a:t>Bis zum nächsten mal!</a:t>
            </a:r>
          </a:p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ielende Kinder 16: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1_TF03461883_TF03461883.potx" id="{B3D269FE-61F8-4DE3-9739-A711B536D887}" vid="{C91B945F-4FA4-49A2-ACF4-FAA502CDF003}"/>
    </a:ext>
  </a:extLst>
</a:theme>
</file>

<file path=ppt/theme/theme2.xml><?xml version="1.0" encoding="utf-8"?>
<a:theme xmlns:a="http://schemas.openxmlformats.org/drawingml/2006/main" name="Office-Design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Bildungspräsentation Spielende Kinder (Grafiken im Cartoonstil, Breitbild)</Template>
  <TotalTime>0</TotalTime>
  <Words>121</Words>
  <Application>Microsoft Office PowerPoint</Application>
  <PresentationFormat>Breitbild</PresentationFormat>
  <Paragraphs>29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Euphemia</vt:lpstr>
      <vt:lpstr>Wingdings</vt:lpstr>
      <vt:lpstr>Spielende Kinder 16:9</vt:lpstr>
      <vt:lpstr>Kreiskitaelternbeirat OPR</vt:lpstr>
      <vt:lpstr>Tagesordnungspunkte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Kreiskitaelternbeirat OPR</dc:title>
  <dc:creator>Brinckmann (EMVIA Living)</dc:creator>
  <cp:lastModifiedBy>Brinckmann (EMVIA Living)</cp:lastModifiedBy>
  <cp:revision>31</cp:revision>
  <dcterms:created xsi:type="dcterms:W3CDTF">2020-01-06T11:07:22Z</dcterms:created>
  <dcterms:modified xsi:type="dcterms:W3CDTF">2020-09-03T18:59:06Z</dcterms:modified>
</cp:coreProperties>
</file>