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2"/>
  </p:notesMasterIdLst>
  <p:sldIdLst>
    <p:sldId id="263" r:id="rId4"/>
    <p:sldId id="265" r:id="rId5"/>
    <p:sldId id="261" r:id="rId6"/>
    <p:sldId id="264" r:id="rId7"/>
    <p:sldId id="257" r:id="rId8"/>
    <p:sldId id="260" r:id="rId9"/>
    <p:sldId id="267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seite" id="{BF9F6B02-8B9F-48AD-B03D-387943BAEA8E}">
          <p14:sldIdLst>
            <p14:sldId id="263"/>
          </p14:sldIdLst>
        </p14:section>
        <p14:section name="Folgeseite" id="{CC8859F6-74C6-4063-AA78-AB3462C32477}">
          <p14:sldIdLst>
            <p14:sldId id="265"/>
            <p14:sldId id="261"/>
            <p14:sldId id="264"/>
            <p14:sldId id="257"/>
            <p14:sldId id="260"/>
            <p14:sldId id="267"/>
          </p14:sldIdLst>
        </p14:section>
        <p14:section name="letzte Seite" id="{86E09429-A511-4285-BF9A-0B55DAA36328}">
          <p14:sldIdLst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FEF9"/>
    <a:srgbClr val="004F39"/>
    <a:srgbClr val="C7D300"/>
    <a:srgbClr val="C00D0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3" autoAdjust="0"/>
  </p:normalViewPr>
  <p:slideViewPr>
    <p:cSldViewPr>
      <p:cViewPr>
        <p:scale>
          <a:sx n="100" d="100"/>
          <a:sy n="100" d="100"/>
        </p:scale>
        <p:origin x="-2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72ADC-7D8D-452C-8D45-2E514FFD7BF8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93842-C283-4116-9CAC-AAA3BA4DA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14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59A84-441B-4F83-AA40-14AF907B3CF9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5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08C89D-9274-4734-87AD-6A879B5DB1A5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12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24BFE-24A9-470A-85CA-EAD3A392B50D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77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C178DB-54D5-482C-97F8-2170A7664C62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31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72DA2-9A6D-4131-ACBB-C0D37008A0ED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55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E96154-A31B-4EC4-98C0-520C9BA2E672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4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17CB58-729B-470D-89E3-A2CEF21DF146}" type="datetime1">
              <a:rPr lang="de-DE" smtClean="0"/>
              <a:t>22.10.2019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57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07AFBE-0AE2-4ED3-AD23-08B020A24F90}" type="datetime1">
              <a:rPr lang="de-DE" smtClean="0"/>
              <a:t>22.10.2019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565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EC26EA-6BFD-4A9B-9B5E-B7A189732AFF}" type="datetime1">
              <a:rPr lang="de-DE" smtClean="0"/>
              <a:t>22.10.2019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528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80B376-69AB-4546-8D6C-D5ADEA9EF1D8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968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81BEDB-53DC-410F-9FDA-B991C751D0FE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3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238E72-675B-468D-9AE9-0E6A54397E36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440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A35BE-5183-444A-84CA-DF5911D93323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06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6C1D93-2905-49AC-B49C-C9A68AC55FFC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951AA-7B0A-46F8-BE53-43FF92F69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054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651452-D65F-4E3F-BC01-407560325D1B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49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0D10D2-A6CE-4B2F-9A68-07F9ECC8201F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389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7F85-5606-4B4F-BB76-BD5430BAAF7C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777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C8C825-FA54-4292-9E78-3EDCF5DC0B7D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781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1DCA53-4A53-491E-BF55-FDC1A3AE26A1}" type="datetime1">
              <a:rPr lang="de-DE" smtClean="0"/>
              <a:t>22.10.2019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57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B0CA91-C4F7-4BA6-A380-ADC6EC5E67C1}" type="datetime1">
              <a:rPr lang="de-DE" smtClean="0"/>
              <a:t>22.10.2019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141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3495A3-C433-46BD-83AF-1256EBB9F3DF}" type="datetime1">
              <a:rPr lang="de-DE" smtClean="0"/>
              <a:t>22.10.2019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9405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24E33-CFC2-4E03-805B-59B8FD7516C5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15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426F97-F9B1-4E90-B109-933CC7602524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7435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6B07B-805A-4FC5-B471-5D0CBE638C03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720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6C3E70-A8A5-49CF-B2EE-EB77291AE881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2461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92796D-2E64-4B30-A46A-BFAF44F223CB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A3C13-9660-45A1-9221-3FCB679CA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57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0845E1-BEEA-4EF5-A7AF-A40B7D0C7967}" type="datetime1">
              <a:rPr lang="de-DE" smtClean="0"/>
              <a:t>22.10.2019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14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482BFB-9F00-41D8-B27B-C21BC75AB023}" type="datetime1">
              <a:rPr lang="de-DE" smtClean="0"/>
              <a:t>22.10.2019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66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865A54-3C3D-4C9E-8BB6-EC4D8E90B2DA}" type="datetime1">
              <a:rPr lang="de-DE" smtClean="0"/>
              <a:t>22.10.2019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5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A1B23-6376-424B-B430-86B6742C1D4C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0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5FFCCE-0CE4-45A3-8435-9678A5CD9B37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1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DF0F2A-A2FC-4D92-8D50-C9685D8BBF2E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B3774-CCB7-4E9B-802C-31C271B8DB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2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27321" y="-3001"/>
            <a:ext cx="9144000" cy="3429181"/>
          </a:xfrm>
          <a:prstGeom prst="rect">
            <a:avLst/>
          </a:prstGeom>
          <a:solidFill>
            <a:srgbClr val="FFF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24982" y="3421118"/>
            <a:ext cx="9144000" cy="342918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642474" y="320"/>
            <a:ext cx="0" cy="1268760"/>
          </a:xfrm>
          <a:prstGeom prst="line">
            <a:avLst/>
          </a:prstGeom>
          <a:ln w="15875" cap="rnd">
            <a:solidFill>
              <a:srgbClr val="C00D0E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874178" y="68673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dirty="0" smtClean="0">
                <a:solidFill>
                  <a:srgbClr val="C7D300"/>
                </a:solidFill>
                <a:latin typeface="Helvetia narrow"/>
              </a:rPr>
              <a:t>Landkreis</a:t>
            </a:r>
          </a:p>
          <a:p>
            <a:r>
              <a:rPr lang="de-DE" sz="1500" dirty="0" smtClean="0">
                <a:solidFill>
                  <a:srgbClr val="004F39"/>
                </a:solidFill>
                <a:latin typeface="Helvetia narrow"/>
              </a:rPr>
              <a:t>Ostprignitz-Ruppi</a:t>
            </a:r>
            <a:r>
              <a:rPr lang="de-DE" sz="1400" dirty="0" smtClean="0">
                <a:solidFill>
                  <a:srgbClr val="004F39"/>
                </a:solidFill>
                <a:latin typeface="Helvetia narrow"/>
              </a:rPr>
              <a:t>n</a:t>
            </a:r>
            <a:endParaRPr lang="de-DE" sz="1400" dirty="0">
              <a:solidFill>
                <a:srgbClr val="004F39"/>
              </a:solidFill>
              <a:latin typeface="Helvetia narrow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5" y="5329783"/>
            <a:ext cx="8638032" cy="1530096"/>
          </a:xfrm>
          <a:prstGeom prst="rect">
            <a:avLst/>
          </a:prstGeom>
        </p:spPr>
      </p:pic>
      <p:pic>
        <p:nvPicPr>
          <p:cNvPr id="8" name="Grafik 7"/>
          <p:cNvPicPr/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947" y="63674"/>
            <a:ext cx="18002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1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493" y="-1588"/>
            <a:ext cx="1979265" cy="155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7"/>
          <p:cNvCxnSpPr/>
          <p:nvPr userDrawn="1"/>
        </p:nvCxnSpPr>
        <p:spPr>
          <a:xfrm>
            <a:off x="642474" y="320"/>
            <a:ext cx="0" cy="1268760"/>
          </a:xfrm>
          <a:prstGeom prst="line">
            <a:avLst/>
          </a:prstGeom>
          <a:ln w="15875" cap="rnd">
            <a:solidFill>
              <a:srgbClr val="C00D0E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 userDrawn="1"/>
        </p:nvSpPr>
        <p:spPr>
          <a:xfrm>
            <a:off x="874178" y="68673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dirty="0" smtClean="0">
                <a:solidFill>
                  <a:srgbClr val="C7D300"/>
                </a:solidFill>
                <a:latin typeface="Helvetia narrow"/>
              </a:rPr>
              <a:t>Landkreis</a:t>
            </a:r>
          </a:p>
          <a:p>
            <a:r>
              <a:rPr lang="de-DE" sz="1500" dirty="0" smtClean="0">
                <a:solidFill>
                  <a:srgbClr val="004F39"/>
                </a:solidFill>
                <a:latin typeface="Helvetia narrow"/>
              </a:rPr>
              <a:t>Ostprignitz-Ruppi</a:t>
            </a:r>
            <a:r>
              <a:rPr lang="de-DE" sz="1400" dirty="0" smtClean="0">
                <a:solidFill>
                  <a:srgbClr val="004F39"/>
                </a:solidFill>
                <a:latin typeface="Helvetia narrow"/>
              </a:rPr>
              <a:t>n</a:t>
            </a:r>
            <a:endParaRPr lang="de-DE" sz="1400" dirty="0">
              <a:solidFill>
                <a:srgbClr val="004F39"/>
              </a:solidFill>
              <a:latin typeface="Helvetia narrow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0" y="-3001"/>
            <a:ext cx="9171321" cy="6861001"/>
          </a:xfrm>
          <a:prstGeom prst="rect">
            <a:avLst/>
          </a:prstGeom>
          <a:solidFill>
            <a:srgbClr val="FFF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 userDrawn="1"/>
        </p:nvSpPr>
        <p:spPr>
          <a:xfrm>
            <a:off x="9191" y="1009900"/>
            <a:ext cx="9171321" cy="508339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15"/>
          <p:cNvCxnSpPr/>
          <p:nvPr userDrawn="1"/>
        </p:nvCxnSpPr>
        <p:spPr>
          <a:xfrm>
            <a:off x="496119" y="320"/>
            <a:ext cx="0" cy="777351"/>
          </a:xfrm>
          <a:prstGeom prst="line">
            <a:avLst/>
          </a:prstGeom>
          <a:ln w="15875" cap="rnd">
            <a:solidFill>
              <a:srgbClr val="C00D0E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/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01" y="44624"/>
            <a:ext cx="1074787" cy="94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8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24982" y="-3001"/>
            <a:ext cx="9146339" cy="6853300"/>
            <a:chOff x="-5932" y="4700"/>
            <a:chExt cx="9146339" cy="6853300"/>
          </a:xfrm>
        </p:grpSpPr>
        <p:sp>
          <p:nvSpPr>
            <p:cNvPr id="10" name="Rechteck 9"/>
            <p:cNvSpPr/>
            <p:nvPr userDrawn="1"/>
          </p:nvSpPr>
          <p:spPr>
            <a:xfrm>
              <a:off x="-3593" y="4700"/>
              <a:ext cx="9144000" cy="3429181"/>
            </a:xfrm>
            <a:prstGeom prst="rect">
              <a:avLst/>
            </a:prstGeom>
            <a:solidFill>
              <a:srgbClr val="FFFE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-5932" y="3428819"/>
              <a:ext cx="9144000" cy="342918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12"/>
            <p:cNvCxnSpPr/>
            <p:nvPr userDrawn="1"/>
          </p:nvCxnSpPr>
          <p:spPr>
            <a:xfrm>
              <a:off x="8573534" y="8021"/>
              <a:ext cx="0" cy="1268760"/>
            </a:xfrm>
            <a:prstGeom prst="line">
              <a:avLst/>
            </a:prstGeom>
            <a:ln w="15875" cap="rnd">
              <a:solidFill>
                <a:srgbClr val="C00D0E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 userDrawn="1"/>
          </p:nvSpPr>
          <p:spPr>
            <a:xfrm>
              <a:off x="5358698" y="800980"/>
              <a:ext cx="2952328" cy="226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500" dirty="0" smtClean="0">
                  <a:solidFill>
                    <a:srgbClr val="004F39"/>
                  </a:solidFill>
                  <a:latin typeface="Helvetia narrow"/>
                </a:rPr>
                <a:t>Landkreis Ostprignitz-Ruppi</a:t>
              </a:r>
              <a:r>
                <a:rPr lang="de-DE" sz="1400" dirty="0" smtClean="0">
                  <a:solidFill>
                    <a:srgbClr val="004F39"/>
                  </a:solidFill>
                  <a:latin typeface="Helvetia narrow"/>
                </a:rPr>
                <a:t>n</a:t>
              </a:r>
            </a:p>
            <a:p>
              <a:pPr algn="r"/>
              <a:r>
                <a:rPr lang="de-DE" sz="1400" dirty="0" smtClean="0">
                  <a:solidFill>
                    <a:srgbClr val="004F39"/>
                  </a:solidFill>
                  <a:latin typeface="Helvetia narrow"/>
                </a:rPr>
                <a:t>Virchowstraße</a:t>
              </a:r>
              <a:r>
                <a:rPr lang="de-DE" sz="1400" baseline="0" dirty="0" smtClean="0">
                  <a:solidFill>
                    <a:srgbClr val="004F39"/>
                  </a:solidFill>
                  <a:latin typeface="Helvetia narrow"/>
                </a:rPr>
                <a:t> 14-16</a:t>
              </a:r>
            </a:p>
            <a:p>
              <a:pPr algn="r"/>
              <a:r>
                <a:rPr lang="de-DE" sz="1400" baseline="0" dirty="0" smtClean="0">
                  <a:solidFill>
                    <a:srgbClr val="004F39"/>
                  </a:solidFill>
                  <a:latin typeface="Helvetia narrow"/>
                </a:rPr>
                <a:t>16816 Neuruppin</a:t>
              </a:r>
            </a:p>
            <a:p>
              <a:pPr algn="r"/>
              <a:endParaRPr lang="de-DE" sz="1400" baseline="0" dirty="0" smtClean="0">
                <a:solidFill>
                  <a:srgbClr val="004F39"/>
                </a:solidFill>
                <a:latin typeface="Helvetia narrow"/>
              </a:endParaRPr>
            </a:p>
            <a:p>
              <a:pPr algn="r"/>
              <a:endParaRPr lang="de-DE" sz="1400" baseline="0" dirty="0" smtClean="0">
                <a:solidFill>
                  <a:srgbClr val="004F39"/>
                </a:solidFill>
                <a:latin typeface="Helvetia narrow"/>
              </a:endParaRPr>
            </a:p>
            <a:p>
              <a:pPr algn="r"/>
              <a:endParaRPr lang="de-DE" sz="1400" baseline="0" dirty="0" smtClean="0">
                <a:solidFill>
                  <a:srgbClr val="004F39"/>
                </a:solidFill>
                <a:latin typeface="Helvetia narrow"/>
              </a:endParaRPr>
            </a:p>
            <a:p>
              <a:pPr algn="r"/>
              <a:endParaRPr lang="de-DE" sz="1400" baseline="0" dirty="0" smtClean="0">
                <a:solidFill>
                  <a:srgbClr val="004F39"/>
                </a:solidFill>
                <a:latin typeface="Helvetia narrow"/>
              </a:endParaRPr>
            </a:p>
            <a:p>
              <a:pPr algn="r"/>
              <a:endParaRPr lang="de-DE" sz="1400" baseline="0" dirty="0" smtClean="0">
                <a:solidFill>
                  <a:srgbClr val="004F39"/>
                </a:solidFill>
                <a:latin typeface="Helvetia narrow"/>
              </a:endParaRPr>
            </a:p>
            <a:p>
              <a:pPr algn="r"/>
              <a:endParaRPr lang="de-DE" sz="1400" baseline="0" dirty="0" smtClean="0">
                <a:solidFill>
                  <a:srgbClr val="004F39"/>
                </a:solidFill>
                <a:latin typeface="Helvetia narrow"/>
              </a:endParaRPr>
            </a:p>
            <a:p>
              <a:pPr algn="r"/>
              <a:r>
                <a:rPr lang="de-DE" sz="1400" b="1" baseline="0" dirty="0" smtClean="0">
                  <a:solidFill>
                    <a:srgbClr val="004F39"/>
                  </a:solidFill>
                  <a:latin typeface="Helvetia Narrow narrow"/>
                </a:rPr>
                <a:t>www.ostprignitz-ruppin.de</a:t>
              </a:r>
              <a:endParaRPr lang="de-DE" sz="1400" b="1" dirty="0">
                <a:solidFill>
                  <a:srgbClr val="004F39"/>
                </a:solidFill>
                <a:latin typeface="Helvetia Narrow narrow"/>
              </a:endParaRPr>
            </a:p>
          </p:txBody>
        </p:sp>
      </p:grpSp>
      <p:sp>
        <p:nvSpPr>
          <p:cNvPr id="16" name="Untertitel 2"/>
          <p:cNvSpPr txBox="1">
            <a:spLocks/>
          </p:cNvSpPr>
          <p:nvPr userDrawn="1"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dirty="0" smtClean="0">
                <a:solidFill>
                  <a:srgbClr val="004F39"/>
                </a:solidFill>
                <a:latin typeface="Helvetia narrow"/>
              </a:rPr>
              <a:t>Vielen Dank für Ihre Aufmerksamkeit!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01" y="548680"/>
            <a:ext cx="685379" cy="82742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" y="5329783"/>
            <a:ext cx="8638032" cy="153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1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2520280"/>
          </a:xfrm>
        </p:spPr>
        <p:txBody>
          <a:bodyPr/>
          <a:lstStyle/>
          <a:p>
            <a:r>
              <a:rPr lang="de-DE" dirty="0" smtClean="0"/>
              <a:t>Kreiskitaelternbeirat </a:t>
            </a:r>
            <a:r>
              <a:rPr lang="de-DE" dirty="0"/>
              <a:t>L</a:t>
            </a:r>
            <a:r>
              <a:rPr lang="de-DE" dirty="0" smtClean="0"/>
              <a:t>andkreis OPR</a:t>
            </a:r>
            <a:br>
              <a:rPr lang="de-DE" dirty="0" smtClean="0"/>
            </a:br>
            <a:r>
              <a:rPr lang="de-DE" dirty="0" smtClean="0"/>
              <a:t>(KKEB)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22.10.2019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63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de-DE" sz="3600" u="sng" dirty="0" smtClean="0"/>
              <a:t>Tagesordnung</a:t>
            </a:r>
            <a:endParaRPr lang="de-DE" sz="3600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416824" cy="4752528"/>
          </a:xfrm>
        </p:spPr>
        <p:txBody>
          <a:bodyPr/>
          <a:lstStyle/>
          <a:p>
            <a:pPr algn="l"/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Eröffnung und Begrüßung</a:t>
            </a:r>
          </a:p>
          <a:p>
            <a:pPr algn="l"/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Wahl einer 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Versammlungs- /Wahlleitung (Leiter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Beisitzer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Schriftführer)</a:t>
            </a:r>
          </a:p>
          <a:p>
            <a:pPr algn="l"/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Zusammensetzung und Aufgaben 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Kreiskitaelternbeirats</a:t>
            </a:r>
          </a:p>
          <a:p>
            <a:pPr algn="l"/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Wahl 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Vorstandes</a:t>
            </a:r>
          </a:p>
          <a:p>
            <a:pPr marL="895350" indent="-895350" algn="l">
              <a:buAutoNum type="arabicPeriod" startAt="5"/>
              <a:tabLst>
                <a:tab pos="89535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Konstituierung und Wahl des Vorsitzenden</a:t>
            </a:r>
          </a:p>
          <a:p>
            <a:pPr marL="895350" indent="-895350" algn="l">
              <a:buAutoNum type="arabicPeriod" startAt="5"/>
            </a:pP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Wahl des beratenden Mitgliedes im JHA</a:t>
            </a:r>
          </a:p>
          <a:p>
            <a:pPr algn="l"/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	Wahl der Elternvertretung und Stellvertretung zum 	LEB</a:t>
            </a:r>
          </a:p>
          <a:p>
            <a:pPr algn="l"/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Geschäftsordnung 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Entschädigungssatzung</a:t>
            </a:r>
            <a:endParaRPr lang="de-DE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Verschiedenes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59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06872" y="404664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Gesetzliche Grundlagen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6a </a:t>
            </a:r>
            <a:r>
              <a:rPr lang="de-DE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Kindertagesstättengesetz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Brandenburg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Örtliche Elternbeiräte und Landeselternbeirat</a:t>
            </a: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Bisher: </a:t>
            </a:r>
          </a:p>
          <a:p>
            <a:pPr marL="342900" indent="-342900">
              <a:buAutoNum type="arabicParenBoth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 örtliche Träger der Jugendhilfe kann regeln, dass in seinem Gebiet ein örtlicher Elternbeirat des Landkreises…. gewählt werden kann.</a:t>
            </a:r>
          </a:p>
          <a:p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Seit 01.08.2019</a:t>
            </a:r>
          </a:p>
          <a:p>
            <a:pPr marL="342900" indent="-342900">
              <a:buAutoNum type="arabicParenBoth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Für jeden Landkreis… ist ein Kreiskitaelternbeirat zu bilden.</a:t>
            </a:r>
          </a:p>
          <a:p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Kitaelternbeiratsverordnung (</a:t>
            </a:r>
            <a:r>
              <a:rPr lang="de-DE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KitaEBV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980728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Elternversammlung der Kita wählt aus ihren Mitte die Elternvertreter für den KKEB als Mitglied und Stellvertretung.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in den KKEB gewählten Elternvertretungen bilden die Mitgliederversammlung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Mitgliederversammlung wählt bei ihrer ersten Sitzung einen Vorstand, bestehend aus mindestens drei Elternvertretungen und zwei Stellvertretungen</a:t>
            </a:r>
          </a:p>
          <a:p>
            <a:pPr marL="285750" indent="-285750">
              <a:buFontTx/>
              <a:buChar char="-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Vorstand benennt das Mitglied für den Jugendhilfeausschuss und den Landeselternbeirat (beratendes Mitglied)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KKEB gibt sich eine Geschäftsordnung, über die die Mitgliederversammlung beschließt</a:t>
            </a:r>
          </a:p>
          <a:p>
            <a:pPr marL="285750" indent="-285750">
              <a:buFontTx/>
              <a:buChar char="-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Mitarbeit im KKEB ist ehrenamtlich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404664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Zusammensetzung des KKEB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920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95536" y="627970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4F39"/>
                </a:solidFill>
                <a:latin typeface="Helvetia narrow"/>
              </a:rPr>
              <a:t>Referent</a:t>
            </a:r>
          </a:p>
          <a:p>
            <a:r>
              <a:rPr lang="de-DE" sz="1200" dirty="0" smtClean="0">
                <a:solidFill>
                  <a:srgbClr val="004F39"/>
                </a:solidFill>
                <a:latin typeface="Helvetia narrow"/>
              </a:rPr>
              <a:t>Datum</a:t>
            </a:r>
            <a:endParaRPr lang="de-DE" sz="1200" dirty="0">
              <a:solidFill>
                <a:srgbClr val="004F39"/>
              </a:solidFill>
              <a:latin typeface="Helvetia narrow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16016" y="6279703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004F39"/>
                </a:solidFill>
                <a:latin typeface="Helvetia narrow"/>
              </a:rPr>
              <a:t>Anlass</a:t>
            </a:r>
            <a:endParaRPr lang="de-DE" sz="1200" dirty="0">
              <a:solidFill>
                <a:srgbClr val="004F39"/>
              </a:solidFill>
              <a:latin typeface="Helvetia narrow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11560" y="260648"/>
            <a:ext cx="72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Elternmitwirkung auf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Landesebene (Landeskitaelternbeirat)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LEB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ist 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Landeskitaelternbeirat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Kindertageseinrichtungen für das Land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Brandenburg. </a:t>
            </a:r>
          </a:p>
          <a:p>
            <a:pPr marL="285750" indent="-285750">
              <a:buFontTx/>
              <a:buChar char="-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jedem K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reiskitaelternbeirat wird eine Elternvertretung und eine Stellvertretung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den LEB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gewählt</a:t>
            </a:r>
          </a:p>
          <a:p>
            <a:pPr marL="285750" indent="-285750">
              <a:buFontTx/>
              <a:buChar char="-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in den LEB gewählten Elternvertretungen bilden die Mitgliederversammlung</a:t>
            </a:r>
          </a:p>
          <a:p>
            <a:pPr marL="285750" indent="-285750">
              <a:buFontTx/>
              <a:buChar char="-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Mitglieder des LEB sind ehrenamtlich tätig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99592" y="1124744"/>
            <a:ext cx="65527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sz="2200" dirty="0" smtClean="0"/>
              <a:t>Der KKEB ist in allen wesentlichen, die Kindertagesbetreuung            	betreffenden,  Fragen anzuhören</a:t>
            </a:r>
          </a:p>
          <a:p>
            <a:pPr marL="285750" indent="-285750">
              <a:buFontTx/>
              <a:buChar char="-"/>
            </a:pPr>
            <a:endParaRPr lang="de-DE" sz="2200" dirty="0" smtClean="0"/>
          </a:p>
          <a:p>
            <a:r>
              <a:rPr lang="de-DE" sz="2200" dirty="0" smtClean="0"/>
              <a:t>insbesondere zu</a:t>
            </a:r>
            <a:endParaRPr lang="de-DE" sz="2200" dirty="0"/>
          </a:p>
          <a:p>
            <a:pPr marL="285750" indent="-285750">
              <a:buFontTx/>
              <a:buChar char="-"/>
            </a:pPr>
            <a:r>
              <a:rPr lang="de-DE" sz="2200" dirty="0" smtClean="0"/>
              <a:t>Maßnahmen zur Qualitätsentwicklung</a:t>
            </a:r>
          </a:p>
          <a:p>
            <a:pPr marL="285750" indent="-285750">
              <a:buFontTx/>
              <a:buChar char="-"/>
            </a:pPr>
            <a:r>
              <a:rPr lang="de-DE" sz="2200" dirty="0" smtClean="0"/>
              <a:t>Maßnahmen zur Fachkräftesicherung</a:t>
            </a:r>
          </a:p>
          <a:p>
            <a:pPr marL="285750" indent="-285750">
              <a:buFontTx/>
              <a:buChar char="-"/>
            </a:pPr>
            <a:r>
              <a:rPr lang="de-DE" sz="2200" dirty="0" smtClean="0"/>
              <a:t>Aufstellen und Fortschreibung des Kita-Bedarfsplanes</a:t>
            </a:r>
          </a:p>
          <a:p>
            <a:pPr marL="285750" indent="-285750">
              <a:buFontTx/>
              <a:buChar char="-"/>
            </a:pPr>
            <a:endParaRPr lang="de-DE" sz="2200" dirty="0"/>
          </a:p>
          <a:p>
            <a:r>
              <a:rPr lang="de-DE" sz="2200" dirty="0" smtClean="0"/>
              <a:t>___________________________________________</a:t>
            </a:r>
          </a:p>
          <a:p>
            <a:pPr marL="285750" indent="-285750">
              <a:buFontTx/>
              <a:buChar char="-"/>
            </a:pPr>
            <a:endParaRPr lang="de-DE" sz="2200" dirty="0"/>
          </a:p>
          <a:p>
            <a:pPr marL="285750" indent="-285750">
              <a:buFontTx/>
              <a:buChar char="-"/>
            </a:pPr>
            <a:r>
              <a:rPr lang="de-DE" sz="2200" dirty="0" smtClean="0"/>
              <a:t>Der KKEB ist nicht zu Angelegenheiten einzelner Einrichtungen und Träger anzuhören- Kita-Ausschuss 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15616" y="411391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Aufgaben des KKEB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6626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72208" y="1556792"/>
            <a:ext cx="7876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Wir wünschen uns eine vertrauensvolle Zusammenarbeit  und unterstützen Sie gern  bei Ihren Fragen zur weiteren </a:t>
            </a:r>
            <a:r>
              <a:rPr lang="de-DE" sz="3600" dirty="0"/>
              <a:t>A</a:t>
            </a:r>
            <a:r>
              <a:rPr lang="de-DE" sz="3600" dirty="0" smtClean="0"/>
              <a:t>rbeit des KKEB.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460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8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</Words>
  <Application>Microsoft Office PowerPoint</Application>
  <PresentationFormat>Bildschirmpräsentation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Larissa</vt:lpstr>
      <vt:lpstr>1_Benutzerdefiniertes Design</vt:lpstr>
      <vt:lpstr>Benutzerdefiniertes Design</vt:lpstr>
      <vt:lpstr>Kreiskitaelternbeirat Landkreis OPR (KKEB)  22.10.2019</vt:lpstr>
      <vt:lpstr>Tagesordnung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Andy Thierbach</dc:creator>
  <cp:lastModifiedBy>user</cp:lastModifiedBy>
  <cp:revision>31</cp:revision>
  <dcterms:created xsi:type="dcterms:W3CDTF">2014-11-03T15:24:12Z</dcterms:created>
  <dcterms:modified xsi:type="dcterms:W3CDTF">2019-10-22T13:43:31Z</dcterms:modified>
</cp:coreProperties>
</file>